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57" r:id="rId3"/>
    <p:sldId id="259" r:id="rId4"/>
    <p:sldId id="260" r:id="rId5"/>
    <p:sldId id="261" r:id="rId6"/>
    <p:sldId id="262" r:id="rId7"/>
    <p:sldId id="263" r:id="rId8"/>
    <p:sldId id="258"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1" d="100"/>
          <a:sy n="81" d="100"/>
        </p:scale>
        <p:origin x="120" y="6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4/25/2020</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079877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378139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4/25/2020</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482495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4/25/2020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224594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4/25/2020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651671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4/25/2020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507003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4/25/2020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520548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4/25/2020</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467763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4/25/2020</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48029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652778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814256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4/25/2020</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89357763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sldNum="0" hdr="0" ftr="0" dt="0"/>
  <p:txStyles>
    <p:titleStyle>
      <a:lvl1pPr algn="l" defTabSz="914400" rtl="0" eaLnBrk="1" latinLnBrk="0" hangingPunct="1">
        <a:lnSpc>
          <a:spcPct val="90000"/>
        </a:lnSpc>
        <a:spcBef>
          <a:spcPct val="0"/>
        </a:spcBef>
        <a:buNone/>
        <a:defRPr lang="en-US" sz="4800" b="1" i="1" kern="1200" cap="none" spc="-7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7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5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39EC50A-248F-46D1-97CD-65A2766F75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15" name="Rectangle 14">
            <a:extLst>
              <a:ext uri="{FF2B5EF4-FFF2-40B4-BE49-F238E27FC236}">
                <a16:creationId xmlns:a16="http://schemas.microsoft.com/office/drawing/2014/main" id="{B4C843F0-96F8-4DFC-93E8-E3533F223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pic>
        <p:nvPicPr>
          <p:cNvPr id="2" name="Picture 1">
            <a:extLst>
              <a:ext uri="{FF2B5EF4-FFF2-40B4-BE49-F238E27FC236}">
                <a16:creationId xmlns:a16="http://schemas.microsoft.com/office/drawing/2014/main" id="{890B4D5A-7899-41D1-9BEB-1ABBA38CFCFC}"/>
              </a:ext>
            </a:extLst>
          </p:cNvPr>
          <p:cNvPicPr>
            <a:picLocks noChangeAspect="1"/>
          </p:cNvPicPr>
          <p:nvPr/>
        </p:nvPicPr>
        <p:blipFill rotWithShape="1">
          <a:blip r:embed="rId2">
            <a:grayscl/>
          </a:blip>
          <a:srcRect b="15730"/>
          <a:stretch/>
        </p:blipFill>
        <p:spPr>
          <a:xfrm>
            <a:off x="20" y="0"/>
            <a:ext cx="12191980" cy="6857990"/>
          </a:xfrm>
          <a:prstGeom prst="rect">
            <a:avLst/>
          </a:prstGeom>
        </p:spPr>
      </p:pic>
      <p:sp>
        <p:nvSpPr>
          <p:cNvPr id="6" name="TextBox 5">
            <a:extLst>
              <a:ext uri="{FF2B5EF4-FFF2-40B4-BE49-F238E27FC236}">
                <a16:creationId xmlns:a16="http://schemas.microsoft.com/office/drawing/2014/main" id="{0138BEF4-79C9-41E5-B6A0-0366F99E0AA8}"/>
              </a:ext>
            </a:extLst>
          </p:cNvPr>
          <p:cNvSpPr txBox="1"/>
          <p:nvPr/>
        </p:nvSpPr>
        <p:spPr>
          <a:xfrm>
            <a:off x="461269" y="1225679"/>
            <a:ext cx="6466514" cy="5632311"/>
          </a:xfrm>
          <a:prstGeom prst="rect">
            <a:avLst/>
          </a:prstGeom>
          <a:noFill/>
        </p:spPr>
        <p:txBody>
          <a:bodyPr wrap="none" rtlCol="0">
            <a:spAutoFit/>
          </a:bodyPr>
          <a:lstStyle/>
          <a:p>
            <a:r>
              <a:rPr lang="en-US" sz="2400" b="1" dirty="0"/>
              <a:t>God grant me the serenity</a:t>
            </a:r>
          </a:p>
          <a:p>
            <a:r>
              <a:rPr lang="en-US" sz="2400" b="1" dirty="0"/>
              <a:t>To accept the things I cannot change;</a:t>
            </a:r>
          </a:p>
          <a:p>
            <a:r>
              <a:rPr lang="en-US" sz="2400" b="1" dirty="0"/>
              <a:t>Courage to change the things I can;</a:t>
            </a:r>
          </a:p>
          <a:p>
            <a:r>
              <a:rPr lang="en-US" sz="2400" b="1" dirty="0"/>
              <a:t>And wisdom to know the difference.</a:t>
            </a:r>
          </a:p>
          <a:p>
            <a:r>
              <a:rPr lang="en-US" sz="2400" b="1" dirty="0"/>
              <a:t>Living one day at a time</a:t>
            </a:r>
          </a:p>
          <a:p>
            <a:r>
              <a:rPr lang="en-US" sz="2400" b="1" dirty="0"/>
              <a:t>Enjoying one moment at a time</a:t>
            </a:r>
          </a:p>
          <a:p>
            <a:r>
              <a:rPr lang="en-US" sz="2400" b="1" dirty="0"/>
              <a:t>Accepting hardships as the pathway to peace</a:t>
            </a:r>
          </a:p>
          <a:p>
            <a:r>
              <a:rPr lang="en-US" sz="2400" b="1" dirty="0"/>
              <a:t>Taking as Jesus did, this sinful world</a:t>
            </a:r>
          </a:p>
          <a:p>
            <a:r>
              <a:rPr lang="en-US" sz="2400" b="1" dirty="0"/>
              <a:t>As it is, not as I would have it</a:t>
            </a:r>
          </a:p>
          <a:p>
            <a:r>
              <a:rPr lang="en-US" sz="2400" b="1" dirty="0"/>
              <a:t>Trusting that you will make all things right</a:t>
            </a:r>
          </a:p>
          <a:p>
            <a:r>
              <a:rPr lang="en-US" sz="2400" b="1" dirty="0"/>
              <a:t>If I surrender to your will</a:t>
            </a:r>
          </a:p>
          <a:p>
            <a:r>
              <a:rPr lang="en-US" sz="2400" b="1" dirty="0"/>
              <a:t>That I may be reasonably happy in this life</a:t>
            </a:r>
          </a:p>
          <a:p>
            <a:r>
              <a:rPr lang="en-US" sz="2400" b="1" dirty="0"/>
              <a:t>And supremely happy with you forever in the next</a:t>
            </a:r>
          </a:p>
          <a:p>
            <a:endParaRPr lang="en-US" sz="2400" b="1" dirty="0"/>
          </a:p>
          <a:p>
            <a:r>
              <a:rPr lang="en-US" sz="2400" b="1" dirty="0"/>
              <a:t>AMEN</a:t>
            </a:r>
          </a:p>
        </p:txBody>
      </p:sp>
    </p:spTree>
    <p:extLst>
      <p:ext uri="{BB962C8B-B14F-4D97-AF65-F5344CB8AC3E}">
        <p14:creationId xmlns:p14="http://schemas.microsoft.com/office/powerpoint/2010/main" val="571206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E9862F-A296-4010-83D2-ED41817DCE66}"/>
              </a:ext>
            </a:extLst>
          </p:cNvPr>
          <p:cNvSpPr txBox="1"/>
          <p:nvPr/>
        </p:nvSpPr>
        <p:spPr>
          <a:xfrm>
            <a:off x="541538" y="577049"/>
            <a:ext cx="8780015" cy="5262979"/>
          </a:xfrm>
          <a:prstGeom prst="rect">
            <a:avLst/>
          </a:prstGeom>
          <a:noFill/>
        </p:spPr>
        <p:txBody>
          <a:bodyPr wrap="square" rtlCol="0">
            <a:spAutoFit/>
          </a:bodyPr>
          <a:lstStyle/>
          <a:p>
            <a:r>
              <a:rPr lang="en-US" sz="2400" b="1" dirty="0"/>
              <a:t>1. We admitted we were powerless over our hurts, habits, and hang-ups and other people’s choices – that our lives had become unmanageable.</a:t>
            </a:r>
          </a:p>
          <a:p>
            <a:endParaRPr lang="en-US" sz="2400" b="1" dirty="0"/>
          </a:p>
          <a:p>
            <a:r>
              <a:rPr lang="en-US" sz="2400" dirty="0"/>
              <a:t>And having seen the crowds, he was moved with compassion for them, because they were wearied and cast away, as sheep not having a shepherd.  – Matthew 9:36</a:t>
            </a:r>
          </a:p>
          <a:p>
            <a:endParaRPr lang="en-US" sz="2400" dirty="0"/>
          </a:p>
          <a:p>
            <a:endParaRPr lang="en-US" sz="2400" b="1" dirty="0"/>
          </a:p>
          <a:p>
            <a:r>
              <a:rPr lang="en-US" sz="2400" b="1" dirty="0"/>
              <a:t>2. Came to believe that a power greater than ourselves could restore us to sanity.</a:t>
            </a:r>
          </a:p>
          <a:p>
            <a:endParaRPr lang="en-US" sz="2400" b="1" dirty="0"/>
          </a:p>
          <a:p>
            <a:r>
              <a:rPr lang="en-US" sz="2400" dirty="0"/>
              <a:t>For it is God who works in you to will and to act according to his good purpose.  – Philippians 2:13</a:t>
            </a:r>
          </a:p>
        </p:txBody>
      </p:sp>
    </p:spTree>
    <p:extLst>
      <p:ext uri="{BB962C8B-B14F-4D97-AF65-F5344CB8AC3E}">
        <p14:creationId xmlns:p14="http://schemas.microsoft.com/office/powerpoint/2010/main" val="3367423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E9862F-A296-4010-83D2-ED41817DCE66}"/>
              </a:ext>
            </a:extLst>
          </p:cNvPr>
          <p:cNvSpPr txBox="1"/>
          <p:nvPr/>
        </p:nvSpPr>
        <p:spPr>
          <a:xfrm>
            <a:off x="541538" y="577049"/>
            <a:ext cx="8780015" cy="4524315"/>
          </a:xfrm>
          <a:prstGeom prst="rect">
            <a:avLst/>
          </a:prstGeom>
          <a:noFill/>
        </p:spPr>
        <p:txBody>
          <a:bodyPr wrap="square" rtlCol="0">
            <a:spAutoFit/>
          </a:bodyPr>
          <a:lstStyle/>
          <a:p>
            <a:r>
              <a:rPr lang="en-US" sz="2400" b="1" dirty="0"/>
              <a:t>3. Made a decision to turn our will and our lives over to the care of God as we understood him.</a:t>
            </a:r>
          </a:p>
          <a:p>
            <a:endParaRPr lang="en-US" sz="2400" dirty="0"/>
          </a:p>
          <a:p>
            <a:r>
              <a:rPr lang="en-US" sz="2400" dirty="0"/>
              <a:t>Therefore, I urge you brothers, in view of God’s mercy, to offer your bodies as living sacrifices, holy and pleasing to God — this is your spiritual act of worship.  – Romans 12:1</a:t>
            </a:r>
          </a:p>
          <a:p>
            <a:endParaRPr lang="en-US" sz="2400" dirty="0"/>
          </a:p>
          <a:p>
            <a:endParaRPr lang="en-US" sz="2400" dirty="0"/>
          </a:p>
          <a:p>
            <a:r>
              <a:rPr lang="en-US" sz="2400" b="1" dirty="0"/>
              <a:t>4. Made a searching and fearless moral inventory of ourselves.</a:t>
            </a:r>
          </a:p>
          <a:p>
            <a:endParaRPr lang="en-US" sz="2400" b="1" dirty="0"/>
          </a:p>
          <a:p>
            <a:r>
              <a:rPr lang="en-US" sz="2400" dirty="0"/>
              <a:t>Let us examine our ways and test them, and let us return to the Lord.  – Lamentations 3:40</a:t>
            </a:r>
          </a:p>
        </p:txBody>
      </p:sp>
    </p:spTree>
    <p:extLst>
      <p:ext uri="{BB962C8B-B14F-4D97-AF65-F5344CB8AC3E}">
        <p14:creationId xmlns:p14="http://schemas.microsoft.com/office/powerpoint/2010/main" val="2659253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E9862F-A296-4010-83D2-ED41817DCE66}"/>
              </a:ext>
            </a:extLst>
          </p:cNvPr>
          <p:cNvSpPr txBox="1"/>
          <p:nvPr/>
        </p:nvSpPr>
        <p:spPr>
          <a:xfrm>
            <a:off x="541538" y="577049"/>
            <a:ext cx="8780015" cy="4524315"/>
          </a:xfrm>
          <a:prstGeom prst="rect">
            <a:avLst/>
          </a:prstGeom>
          <a:noFill/>
        </p:spPr>
        <p:txBody>
          <a:bodyPr wrap="square" rtlCol="0">
            <a:spAutoFit/>
          </a:bodyPr>
          <a:lstStyle/>
          <a:p>
            <a:r>
              <a:rPr lang="en-US" sz="2400" b="1" dirty="0"/>
              <a:t>5. Admitted to God, to ourselves, and to another human being the exact nature of our wrongs.</a:t>
            </a:r>
          </a:p>
          <a:p>
            <a:endParaRPr lang="en-US" sz="2400" b="1" dirty="0"/>
          </a:p>
          <a:p>
            <a:r>
              <a:rPr lang="en-US" sz="2400" dirty="0"/>
              <a:t>Therefore confess your sins to each other and pray for each other so that you may be healed.  – James 5:16</a:t>
            </a:r>
          </a:p>
          <a:p>
            <a:endParaRPr lang="en-US" sz="2400" dirty="0"/>
          </a:p>
          <a:p>
            <a:endParaRPr lang="en-US" sz="2400" dirty="0"/>
          </a:p>
          <a:p>
            <a:r>
              <a:rPr lang="en-US" sz="2400" b="1" dirty="0"/>
              <a:t>6. Were entirely ready to have God remove all these defects of character.</a:t>
            </a:r>
          </a:p>
          <a:p>
            <a:endParaRPr lang="en-US" sz="2400" dirty="0"/>
          </a:p>
          <a:p>
            <a:r>
              <a:rPr lang="en-US" sz="2400" dirty="0"/>
              <a:t>Humble yourselves before the Lord, and he will lift you up.  </a:t>
            </a:r>
          </a:p>
          <a:p>
            <a:r>
              <a:rPr lang="en-US" sz="2400" dirty="0"/>
              <a:t>– James 4:10</a:t>
            </a:r>
          </a:p>
        </p:txBody>
      </p:sp>
    </p:spTree>
    <p:extLst>
      <p:ext uri="{BB962C8B-B14F-4D97-AF65-F5344CB8AC3E}">
        <p14:creationId xmlns:p14="http://schemas.microsoft.com/office/powerpoint/2010/main" val="694134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E9862F-A296-4010-83D2-ED41817DCE66}"/>
              </a:ext>
            </a:extLst>
          </p:cNvPr>
          <p:cNvSpPr txBox="1"/>
          <p:nvPr/>
        </p:nvSpPr>
        <p:spPr>
          <a:xfrm>
            <a:off x="541538" y="577049"/>
            <a:ext cx="8780015" cy="3785652"/>
          </a:xfrm>
          <a:prstGeom prst="rect">
            <a:avLst/>
          </a:prstGeom>
          <a:noFill/>
        </p:spPr>
        <p:txBody>
          <a:bodyPr wrap="square" rtlCol="0">
            <a:spAutoFit/>
          </a:bodyPr>
          <a:lstStyle/>
          <a:p>
            <a:r>
              <a:rPr lang="en-US" sz="2400" b="1" dirty="0"/>
              <a:t>7. Humbly asked Him to remove our shortcomings.</a:t>
            </a:r>
          </a:p>
          <a:p>
            <a:endParaRPr lang="en-US" sz="2400" dirty="0"/>
          </a:p>
          <a:p>
            <a:r>
              <a:rPr lang="en-US" sz="2400" dirty="0"/>
              <a:t>If we confess our sins, he is faithful and just and will forgive our sins and purify us from all unrighteousness.  – 1 John 1:9</a:t>
            </a:r>
          </a:p>
          <a:p>
            <a:endParaRPr lang="en-US" sz="2400" dirty="0"/>
          </a:p>
          <a:p>
            <a:endParaRPr lang="en-US" sz="2400" dirty="0"/>
          </a:p>
          <a:p>
            <a:r>
              <a:rPr lang="en-US" sz="2400" b="1" dirty="0"/>
              <a:t>8. Made a list of all persons we had harmed, and became willing to make amends to them all.</a:t>
            </a:r>
          </a:p>
          <a:p>
            <a:endParaRPr lang="en-US" sz="2400" dirty="0"/>
          </a:p>
          <a:p>
            <a:r>
              <a:rPr lang="en-US" sz="2400" dirty="0"/>
              <a:t>Do to others as you would have them do to you.  – Luke 6:31</a:t>
            </a:r>
          </a:p>
        </p:txBody>
      </p:sp>
    </p:spTree>
    <p:extLst>
      <p:ext uri="{BB962C8B-B14F-4D97-AF65-F5344CB8AC3E}">
        <p14:creationId xmlns:p14="http://schemas.microsoft.com/office/powerpoint/2010/main" val="2777395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E9862F-A296-4010-83D2-ED41817DCE66}"/>
              </a:ext>
            </a:extLst>
          </p:cNvPr>
          <p:cNvSpPr txBox="1"/>
          <p:nvPr/>
        </p:nvSpPr>
        <p:spPr>
          <a:xfrm>
            <a:off x="541538" y="577049"/>
            <a:ext cx="8780015" cy="5262979"/>
          </a:xfrm>
          <a:prstGeom prst="rect">
            <a:avLst/>
          </a:prstGeom>
          <a:noFill/>
        </p:spPr>
        <p:txBody>
          <a:bodyPr wrap="square" rtlCol="0">
            <a:spAutoFit/>
          </a:bodyPr>
          <a:lstStyle/>
          <a:p>
            <a:r>
              <a:rPr lang="en-US" sz="2400" b="1" dirty="0"/>
              <a:t>9. Made direct amends to such people wherever possible, except when to do so would injure them or others.</a:t>
            </a:r>
          </a:p>
          <a:p>
            <a:endParaRPr lang="en-US" sz="2400" dirty="0"/>
          </a:p>
          <a:p>
            <a:r>
              <a:rPr lang="en-US" sz="2400" dirty="0"/>
              <a:t>Therefore, if you are offering your gift at the altar and there remember that your brother has something against you, leave your gift there in front of the altar.  First go and be reconciled to your brother, then come and offer your gift.  – Matthew 5:23-24</a:t>
            </a:r>
          </a:p>
          <a:p>
            <a:endParaRPr lang="en-US" sz="2400" dirty="0"/>
          </a:p>
          <a:p>
            <a:endParaRPr lang="en-US" sz="2400" dirty="0"/>
          </a:p>
          <a:p>
            <a:r>
              <a:rPr lang="en-US" sz="2400" b="1" dirty="0"/>
              <a:t>10. Continued to take personal inventory and when we were wrong promptly admitted it.</a:t>
            </a:r>
          </a:p>
          <a:p>
            <a:endParaRPr lang="en-US" sz="2400" dirty="0"/>
          </a:p>
          <a:p>
            <a:r>
              <a:rPr lang="en-US" sz="2400" dirty="0"/>
              <a:t>So, if you think you are standing firm, be careful that you don’t fall.  </a:t>
            </a:r>
          </a:p>
          <a:p>
            <a:r>
              <a:rPr lang="en-US" sz="2400" dirty="0"/>
              <a:t>– 1 Corinthians 10:12</a:t>
            </a:r>
          </a:p>
        </p:txBody>
      </p:sp>
    </p:spTree>
    <p:extLst>
      <p:ext uri="{BB962C8B-B14F-4D97-AF65-F5344CB8AC3E}">
        <p14:creationId xmlns:p14="http://schemas.microsoft.com/office/powerpoint/2010/main" val="459451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E9862F-A296-4010-83D2-ED41817DCE66}"/>
              </a:ext>
            </a:extLst>
          </p:cNvPr>
          <p:cNvSpPr txBox="1"/>
          <p:nvPr/>
        </p:nvSpPr>
        <p:spPr>
          <a:xfrm>
            <a:off x="541538" y="577049"/>
            <a:ext cx="8780015" cy="5262979"/>
          </a:xfrm>
          <a:prstGeom prst="rect">
            <a:avLst/>
          </a:prstGeom>
          <a:noFill/>
        </p:spPr>
        <p:txBody>
          <a:bodyPr wrap="square" rtlCol="0">
            <a:spAutoFit/>
          </a:bodyPr>
          <a:lstStyle/>
          <a:p>
            <a:r>
              <a:rPr lang="en-US" sz="2400" b="1" dirty="0"/>
              <a:t>11. Sought through prayer and meditation to improve our conscious contact with God, praying only for knowledge of his will for us and the power to carry that out.</a:t>
            </a:r>
          </a:p>
          <a:p>
            <a:endParaRPr lang="en-US" sz="2400" dirty="0"/>
          </a:p>
          <a:p>
            <a:r>
              <a:rPr lang="en-US" sz="2400" dirty="0"/>
              <a:t>Let the word of Christ dwell in you richly.  – Colossians 3:16</a:t>
            </a:r>
          </a:p>
          <a:p>
            <a:endParaRPr lang="en-US" sz="2400" dirty="0"/>
          </a:p>
          <a:p>
            <a:endParaRPr lang="en-US" sz="2400" dirty="0"/>
          </a:p>
          <a:p>
            <a:r>
              <a:rPr lang="en-US" sz="2400" b="1" dirty="0"/>
              <a:t>12. Having had a spiritual awakening as the result of these steps, we tried to carry this message to others, and to practice these principles in all our affairs.</a:t>
            </a:r>
          </a:p>
          <a:p>
            <a:endParaRPr lang="en-US" sz="2400" dirty="0"/>
          </a:p>
          <a:p>
            <a:r>
              <a:rPr lang="en-US" sz="2400" dirty="0"/>
              <a:t>Brothers, if someone is caught in a sin, you who are spiritual should restore him gently.  But watch yourself, or you also may be tempted.  </a:t>
            </a:r>
          </a:p>
          <a:p>
            <a:r>
              <a:rPr lang="en-US" sz="2400" dirty="0"/>
              <a:t>– Galatians 6:1</a:t>
            </a:r>
          </a:p>
        </p:txBody>
      </p:sp>
    </p:spTree>
    <p:extLst>
      <p:ext uri="{BB962C8B-B14F-4D97-AF65-F5344CB8AC3E}">
        <p14:creationId xmlns:p14="http://schemas.microsoft.com/office/powerpoint/2010/main" val="4261378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A94AFCE-2502-4543-BFD3-971EC4BA412A}"/>
              </a:ext>
            </a:extLst>
          </p:cNvPr>
          <p:cNvSpPr txBox="1"/>
          <p:nvPr/>
        </p:nvSpPr>
        <p:spPr>
          <a:xfrm>
            <a:off x="1012855" y="870012"/>
            <a:ext cx="3842399" cy="4370427"/>
          </a:xfrm>
          <a:prstGeom prst="rect">
            <a:avLst/>
          </a:prstGeom>
          <a:noFill/>
        </p:spPr>
        <p:txBody>
          <a:bodyPr wrap="none" rtlCol="0">
            <a:spAutoFit/>
          </a:bodyPr>
          <a:lstStyle/>
          <a:p>
            <a:pPr algn="ctr"/>
            <a:r>
              <a:rPr lang="en-US" sz="2800" b="1" dirty="0">
                <a:latin typeface="Calibri" panose="020F0502020204030204" pitchFamily="34" charset="0"/>
                <a:cs typeface="Calibri" panose="020F0502020204030204" pitchFamily="34" charset="0"/>
              </a:rPr>
              <a:t>Men’s Group</a:t>
            </a:r>
          </a:p>
          <a:p>
            <a:pPr algn="ctr"/>
            <a:endParaRPr lang="en-US" sz="1000" dirty="0">
              <a:latin typeface="Calibri" panose="020F0502020204030204" pitchFamily="34" charset="0"/>
              <a:cs typeface="Calibri" panose="020F0502020204030204" pitchFamily="34" charset="0"/>
            </a:endParaRPr>
          </a:p>
          <a:p>
            <a:pPr algn="ctr"/>
            <a:r>
              <a:rPr lang="en-US" sz="2800" dirty="0">
                <a:latin typeface="Calibri" panose="020F0502020204030204" pitchFamily="34" charset="0"/>
                <a:cs typeface="Calibri" panose="020F0502020204030204" pitchFamily="34" charset="0"/>
              </a:rPr>
              <a:t>Meeting ID: 791-280-316</a:t>
            </a:r>
          </a:p>
          <a:p>
            <a:pPr algn="ctr"/>
            <a:endParaRPr lang="en-US" sz="4000" dirty="0">
              <a:latin typeface="Calibri" panose="020F0502020204030204" pitchFamily="34" charset="0"/>
              <a:cs typeface="Calibri" panose="020F0502020204030204" pitchFamily="34" charset="0"/>
            </a:endParaRPr>
          </a:p>
          <a:p>
            <a:pPr algn="ctr"/>
            <a:r>
              <a:rPr lang="en-US" sz="2800" b="1" dirty="0">
                <a:latin typeface="Calibri" panose="020F0502020204030204" pitchFamily="34" charset="0"/>
                <a:cs typeface="Calibri" panose="020F0502020204030204" pitchFamily="34" charset="0"/>
              </a:rPr>
              <a:t>Women’s Group A</a:t>
            </a:r>
          </a:p>
          <a:p>
            <a:pPr algn="ctr"/>
            <a:endParaRPr lang="en-US" sz="1000" dirty="0">
              <a:latin typeface="Calibri" panose="020F0502020204030204" pitchFamily="34" charset="0"/>
              <a:cs typeface="Calibri" panose="020F0502020204030204" pitchFamily="34" charset="0"/>
            </a:endParaRPr>
          </a:p>
          <a:p>
            <a:pPr algn="ctr"/>
            <a:r>
              <a:rPr lang="en-US" sz="2800" dirty="0">
                <a:latin typeface="Calibri" panose="020F0502020204030204" pitchFamily="34" charset="0"/>
                <a:cs typeface="Calibri" panose="020F0502020204030204" pitchFamily="34" charset="0"/>
              </a:rPr>
              <a:t>Meeting ID: 460-168-390</a:t>
            </a:r>
          </a:p>
          <a:p>
            <a:pPr algn="ctr"/>
            <a:endParaRPr lang="en-US" sz="4000" dirty="0">
              <a:latin typeface="Calibri" panose="020F0502020204030204" pitchFamily="34" charset="0"/>
              <a:cs typeface="Calibri" panose="020F0502020204030204" pitchFamily="34" charset="0"/>
            </a:endParaRPr>
          </a:p>
          <a:p>
            <a:pPr algn="ctr"/>
            <a:r>
              <a:rPr lang="en-US" sz="2800" b="1" dirty="0">
                <a:latin typeface="Calibri" panose="020F0502020204030204" pitchFamily="34" charset="0"/>
                <a:cs typeface="Calibri" panose="020F0502020204030204" pitchFamily="34" charset="0"/>
              </a:rPr>
              <a:t>Women’s Group B</a:t>
            </a:r>
          </a:p>
          <a:p>
            <a:pPr algn="ctr"/>
            <a:endParaRPr lang="en-US" sz="1000" dirty="0">
              <a:latin typeface="Calibri" panose="020F0502020204030204" pitchFamily="34" charset="0"/>
              <a:cs typeface="Calibri" panose="020F0502020204030204" pitchFamily="34" charset="0"/>
            </a:endParaRPr>
          </a:p>
          <a:p>
            <a:pPr algn="ctr"/>
            <a:r>
              <a:rPr lang="en-US" sz="2800" dirty="0">
                <a:latin typeface="Calibri" panose="020F0502020204030204" pitchFamily="34" charset="0"/>
                <a:cs typeface="Calibri" panose="020F0502020204030204" pitchFamily="34" charset="0"/>
              </a:rPr>
              <a:t>Meeting ID: 904-649-351</a:t>
            </a:r>
          </a:p>
        </p:txBody>
      </p:sp>
    </p:spTree>
    <p:extLst>
      <p:ext uri="{BB962C8B-B14F-4D97-AF65-F5344CB8AC3E}">
        <p14:creationId xmlns:p14="http://schemas.microsoft.com/office/powerpoint/2010/main" val="19822163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RegularSeedRightStep">
      <a:dk1>
        <a:srgbClr val="000000"/>
      </a:dk1>
      <a:lt1>
        <a:srgbClr val="FFFFFF"/>
      </a:lt1>
      <a:dk2>
        <a:srgbClr val="242E41"/>
      </a:dk2>
      <a:lt2>
        <a:srgbClr val="E8E2E3"/>
      </a:lt2>
      <a:accent1>
        <a:srgbClr val="46B198"/>
      </a:accent1>
      <a:accent2>
        <a:srgbClr val="3B9BB1"/>
      </a:accent2>
      <a:accent3>
        <a:srgbClr val="4D7CC3"/>
      </a:accent3>
      <a:accent4>
        <a:srgbClr val="504EB9"/>
      </a:accent4>
      <a:accent5>
        <a:srgbClr val="804DC3"/>
      </a:accent5>
      <a:accent6>
        <a:srgbClr val="A03BB1"/>
      </a:accent6>
      <a:hlink>
        <a:srgbClr val="C4506B"/>
      </a:hlink>
      <a:folHlink>
        <a:srgbClr val="7F7F7F"/>
      </a:folHlink>
    </a:clrScheme>
    <a:fontScheme name="Savon">
      <a:majorFont>
        <a:latin typeface="Goudy Old Style"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oudy Old Style"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docProps/app.xml><?xml version="1.0" encoding="utf-8"?>
<Properties xmlns="http://schemas.openxmlformats.org/officeDocument/2006/extended-properties" xmlns:vt="http://schemas.openxmlformats.org/officeDocument/2006/docPropsVTypes">
  <TotalTime>4504</TotalTime>
  <Words>678</Words>
  <Application>Microsoft Office PowerPoint</Application>
  <PresentationFormat>Widescreen</PresentationFormat>
  <Paragraphs>77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Calibri</vt:lpstr>
      <vt:lpstr>Garamond</vt:lpstr>
      <vt:lpstr>Goudy Old Style</vt:lpstr>
      <vt:lpstr>SavonVTI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Deane</dc:creator>
  <cp:lastModifiedBy>Amy Deane</cp:lastModifiedBy>
  <cp:revision>9</cp:revision>
  <dcterms:created xsi:type="dcterms:W3CDTF">2020-03-21T22:16:27Z</dcterms:created>
  <dcterms:modified xsi:type="dcterms:W3CDTF">2020-04-25T22:51:47Z</dcterms:modified>
</cp:coreProperties>
</file>